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2" y="5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56730390"/>
              </p:ext>
            </p:extLst>
          </p:nvPr>
        </p:nvGraphicFramePr>
        <p:xfrm>
          <a:off x="344488" y="2292860"/>
          <a:ext cx="4465638" cy="186347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86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5073069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1172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234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0,438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27</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наурызға</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6-8,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10-12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6-8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27502</TotalTime>
  <Words>584</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3283</cp:revision>
  <cp:lastPrinted>2021-07-01T07:38:07Z</cp:lastPrinted>
  <dcterms:created xsi:type="dcterms:W3CDTF">2018-03-27T06:03:00Z</dcterms:created>
  <dcterms:modified xsi:type="dcterms:W3CDTF">2024-03-26T07:55:20Z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