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96" y="-24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27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наурыз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ru-RU" sz="1100" b="1" dirty="0" err="1" smtClean="0">
                <a:latin typeface="Times New Roman" pitchFamily="18" charset="0"/>
                <a:cs typeface="Times New Roman" pitchFamily="18" charset="0"/>
              </a:rPr>
              <a:t>наурыз</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28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27</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28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жуын-шашынсыз. 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28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18781</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4093</cp:revision>
  <cp:lastPrinted>2021-07-01T03:56:27Z</cp:lastPrinted>
  <dcterms:created xsi:type="dcterms:W3CDTF">2018-03-27T06:03:00Z</dcterms:created>
  <dcterms:modified xsi:type="dcterms:W3CDTF">2024-03-26T05:53:21Z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