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p:scale>
          <a:sx n="124" d="100"/>
          <a:sy n="124" d="100"/>
        </p:scale>
        <p:origin x="-1830" y="1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086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наурыз</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71490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наурызға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26</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27</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тунде</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жауады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Желдің бағыты </a:t>
            </a:r>
            <a:r>
              <a:rPr lang="kk-KZ" sz="1200" dirty="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оңтүстік-батысқа ауысады, күші </a:t>
            </a:r>
            <a:r>
              <a:rPr lang="ru-RU" sz="1200" dirty="0" smtClean="0">
                <a:latin typeface="Times New Roman" pitchFamily="18" charset="0"/>
                <a:cs typeface="Times New Roman" pitchFamily="18" charset="0"/>
              </a:rPr>
              <a:t>7-12, </a:t>
            </a:r>
            <a:r>
              <a:rPr lang="ru-RU" sz="1200" dirty="0" err="1" smtClean="0">
                <a:latin typeface="Times New Roman" pitchFamily="18" charset="0"/>
                <a:cs typeface="Times New Roman" pitchFamily="18" charset="0"/>
              </a:rPr>
              <a:t>күндіз екпіні</a:t>
            </a:r>
            <a:r>
              <a:rPr lang="ru-RU" sz="1200" dirty="0" smtClean="0">
                <a:latin typeface="Times New Roman" pitchFamily="18" charset="0"/>
                <a:cs typeface="Times New Roman" pitchFamily="18" charset="0"/>
              </a:rPr>
              <a:t> 15 м/с. </a:t>
            </a:r>
            <a:r>
              <a:rPr lang="kk-KZ" sz="1200" dirty="0" smtClean="0">
                <a:latin typeface="Times New Roman" pitchFamily="18" charset="0"/>
                <a:cs typeface="Times New Roman" pitchFamily="18" charset="0"/>
              </a:rPr>
              <a:t>Ауа температурасы түнде 2-4,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6-8</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28 </a:t>
            </a:r>
            <a:r>
              <a:rPr lang="kk-KZ" sz="1200" b="1" dirty="0" smtClean="0">
                <a:solidFill>
                  <a:srgbClr val="000000"/>
                </a:solidFill>
                <a:latin typeface="Times New Roman" pitchFamily="18" charset="0"/>
                <a:cs typeface="Times New Roman" pitchFamily="18" charset="0"/>
              </a:rPr>
              <a:t>наурызға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27</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28 </a:t>
            </a:r>
            <a:r>
              <a:rPr lang="kk-KZ" sz="1200" b="1" dirty="0" smtClean="0">
                <a:solidFill>
                  <a:srgbClr val="000000"/>
                </a:solidFill>
                <a:latin typeface="Times New Roman" pitchFamily="18" charset="0"/>
                <a:cs typeface="Times New Roman"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 жауады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a:t>
            </a:r>
            <a:r>
              <a:rPr lang="kk-KZ" sz="1200" dirty="0" smtClean="0">
                <a:latin typeface="Times New Roman" pitchFamily="18" charset="0"/>
                <a:cs typeface="Times New Roman" pitchFamily="18" charset="0"/>
              </a:rPr>
              <a:t>, оңтүстіктен жел соғады, күші </a:t>
            </a:r>
            <a:r>
              <a:rPr lang="kk-KZ" sz="1200" dirty="0" smtClean="0">
                <a:latin typeface="Times New Roman" pitchFamily="18" charset="0"/>
                <a:cs typeface="Times New Roman" pitchFamily="18" charset="0"/>
              </a:rPr>
              <a:t>7-12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1-3</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222297624"/>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698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0,828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0,213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9" y="357187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85992"/>
            <a:ext cx="4857784"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27 </a:t>
            </a:r>
            <a:r>
              <a:rPr lang="kk-KZ" sz="1200" dirty="0" smtClean="0">
                <a:solidFill>
                  <a:schemeClr val="tx1"/>
                </a:solidFill>
                <a:latin typeface="Times New Roman" panose="02020603050405020304" pitchFamily="18" charset="0"/>
                <a:cs typeface="Times New Roman" panose="02020603050405020304" pitchFamily="18" charset="0"/>
              </a:rPr>
              <a:t>наурыз, </a:t>
            </a:r>
            <a:r>
              <a:rPr lang="kk-KZ" sz="1200" dirty="0" smtClean="0">
                <a:solidFill>
                  <a:schemeClr val="tx1"/>
                </a:solidFill>
                <a:latin typeface="Times New Roman" panose="02020603050405020304" pitchFamily="18" charset="0"/>
                <a:cs typeface="Times New Roman" panose="02020603050405020304" pitchFamily="18" charset="0"/>
              </a:rPr>
              <a:t>28 </a:t>
            </a:r>
            <a:r>
              <a:rPr lang="kk-KZ" sz="1200" dirty="0" smtClean="0">
                <a:solidFill>
                  <a:schemeClr val="tx1"/>
                </a:solidFill>
                <a:latin typeface="Times New Roman" panose="02020603050405020304" pitchFamily="18" charset="0"/>
                <a:cs typeface="Times New Roman" panose="02020603050405020304" pitchFamily="18" charset="0"/>
              </a:rPr>
              <a:t>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3429000"/>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95297"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17160</TotalTime>
  <Words>528</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4140</cp:revision>
  <cp:lastPrinted>2021-07-01T07:38:07Z</cp:lastPrinted>
  <dcterms:created xsi:type="dcterms:W3CDTF">2018-03-27T06:03:00Z</dcterms:created>
  <dcterms:modified xsi:type="dcterms:W3CDTF">2024-03-26T07:33:50Z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