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58" y="-25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92671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 м/с. Температура воздуха ночью 1-3, днем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866" y="2132855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038332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18587</TotalTime>
  <Words>545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3424</cp:revision>
  <cp:lastPrinted>2021-07-01T03:56:27Z</cp:lastPrinted>
  <dcterms:created xsi:type="dcterms:W3CDTF">2018-03-27T06:03:00Z</dcterms:created>
  <dcterms:modified xsi:type="dcterms:W3CDTF">2024-03-25T08:25:00Z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