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743894899"/>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85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kk-KZ" altLang="ru-RU" sz="1200" b="1" dirty="0" smtClean="0">
                <a:latin typeface="Times New Roman" panose="02020603050405020304" pitchFamily="18" charset="0"/>
                <a:cs typeface="Times New Roman" panose="02020603050405020304" pitchFamily="18" charset="0"/>
              </a:rPr>
              <a:t>наурызға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186502287"/>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25 наурыздан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26 наурызға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күннің соңында жаңбыр, найзағай. Оңтүстік-батыстан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8-10,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23-25 </a:t>
            </a:r>
            <a:r>
              <a:rPr lang="kk-KZ" sz="1100" dirty="0" smtClean="0">
                <a:latin typeface="Times New Roman" pitchFamily="18" charset="0"/>
                <a:cs typeface="Times New Roman" pitchFamily="18" charset="0"/>
              </a:rPr>
              <a:t>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27 наурыз</a:t>
            </a:r>
            <a:r>
              <a:rPr lang="ru-RU" sz="1200" b="1" dirty="0" err="1"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p>
          <a:p>
            <a:pPr indent="182563" algn="just"/>
            <a:r>
              <a:rPr lang="kk-KZ" altLang="ru-RU" sz="1200" b="1" dirty="0" smtClean="0">
                <a:latin typeface="Times New Roman" pitchFamily="18" charset="0"/>
                <a:cs typeface="Times New Roman" pitchFamily="18" charset="0"/>
              </a:rPr>
              <a:t>2024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26 наурыздан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27</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наурызға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жаңбыр, найзағай</a:t>
            </a:r>
            <a:r>
              <a:rPr lang="uz-Cyrl-UZ" sz="1100" dirty="0" smtClean="0">
                <a:latin typeface="Times New Roman" pitchFamily="18" charset="0"/>
                <a:cs typeface="Times New Roman" pitchFamily="18" charset="0"/>
              </a:rPr>
              <a:t>. Оңтүстік-батыстан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екпіні 15-20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10-12</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26 </a:t>
            </a:r>
            <a:r>
              <a:rPr lang="ru-RU" sz="1200" dirty="0" err="1" smtClean="0">
                <a:solidFill>
                  <a:schemeClr val="tx1"/>
                </a:solidFill>
                <a:latin typeface="Times New Roman" panose="02020603050405020304" pitchFamily="18" charset="0"/>
                <a:cs typeface="Times New Roman" panose="02020603050405020304" pitchFamily="18" charset="0"/>
              </a:rPr>
              <a:t>наурызда</a:t>
            </a:r>
            <a:r>
              <a:rPr lang="ru-RU" sz="1200" dirty="0" smtClean="0">
                <a:solidFill>
                  <a:schemeClr val="tx1"/>
                </a:solidFill>
                <a:latin typeface="Times New Roman" panose="02020603050405020304" pitchFamily="18" charset="0"/>
                <a:cs typeface="Times New Roman" panose="02020603050405020304" pitchFamily="18" charset="0"/>
              </a:rPr>
              <a:t>, 27 </a:t>
            </a:r>
            <a:r>
              <a:rPr lang="ru-RU" sz="1200" dirty="0" err="1" smtClean="0">
                <a:solidFill>
                  <a:schemeClr val="tx1"/>
                </a:solidFill>
                <a:latin typeface="Times New Roman" panose="02020603050405020304" pitchFamily="18" charset="0"/>
                <a:cs typeface="Times New Roman" panose="02020603050405020304" pitchFamily="18" charset="0"/>
              </a:rPr>
              <a:t>наурызға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 </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13696</TotalTime>
  <Words>582</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3185</cp:revision>
  <cp:lastPrinted>2021-07-01T03:56:27Z</cp:lastPrinted>
  <dcterms:created xsi:type="dcterms:W3CDTF">2018-03-27T06:03:00Z</dcterms:created>
  <dcterms:modified xsi:type="dcterms:W3CDTF">2024-03-25T07:45:06Z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