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46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147802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6259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25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Түнде және таңертең тұман күтіледі. Жел 5-10 м/с. Ауа температурасы түнде 3-5 аяз, күндіз 6-8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lvl="0" indent="182563" algn="ctr"/>
            <a:r>
              <a:rPr lang="kk-KZ" sz="1200" b="1">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26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275317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16231</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3048</cp:revision>
  <cp:lastPrinted>2021-07-01T07:38:07Z</cp:lastPrinted>
  <dcterms:created xsi:type="dcterms:W3CDTF">2018-03-27T06:03:00Z</dcterms:created>
  <dcterms:modified xsi:type="dcterms:W3CDTF">2024-03-25T07:22:00Z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