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446592"/>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наурыз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наурыз 2024 ж. сағ. 20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a:t>
            </a:r>
            <a:r>
              <a:rPr lang="kk-KZ" sz="1200" dirty="0">
                <a:solidFill>
                  <a:prstClr val="black"/>
                </a:solidFill>
                <a:latin typeface="Times New Roman" panose="02020603050405020304" pitchFamily="18" charset="0"/>
                <a:cs typeface="Times New Roman" panose="02020603050405020304" pitchFamily="18" charset="0"/>
              </a:rPr>
              <a:t>бұлтты,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a:t>
            </a:r>
            <a:r>
              <a:rPr lang="ru-RU" sz="1200" kern="1400" dirty="0" err="1" smtClean="0">
                <a:solidFill>
                  <a:srgbClr val="000000"/>
                </a:solidFill>
                <a:latin typeface="Times New Roman" panose="02020603050405020304" pitchFamily="18" charset="0"/>
                <a:ea typeface="Times New Roman" panose="02020603050405020304" pitchFamily="18" charset="0"/>
              </a:rPr>
              <a:t>шығыстан</a:t>
            </a:r>
            <a:r>
              <a:rPr lang="ru-RU" sz="1200" kern="1400" dirty="0" smtClean="0">
                <a:solidFill>
                  <a:srgbClr val="000000"/>
                </a:solidFill>
                <a:latin typeface="Times New Roman" panose="02020603050405020304" pitchFamily="18" charset="0"/>
                <a:ea typeface="Times New Roman" panose="02020603050405020304" pitchFamily="18" charset="0"/>
              </a:rPr>
              <a:t> </a:t>
            </a:r>
            <a:r>
              <a:rPr lang="ru-RU" sz="1200" kern="1400" dirty="0" err="1" smtClean="0">
                <a:solidFill>
                  <a:srgbClr val="000000"/>
                </a:solidFill>
                <a:latin typeface="Times New Roman" panose="02020603050405020304" pitchFamily="18" charset="0"/>
                <a:ea typeface="Times New Roman" panose="02020603050405020304" pitchFamily="18" charset="0"/>
              </a:rPr>
              <a:t>жел</a:t>
            </a:r>
            <a:r>
              <a:rPr lang="ru-RU" sz="1200" kern="1400" dirty="0" smtClean="0">
                <a:solidFill>
                  <a:srgbClr val="000000"/>
                </a:solidFill>
                <a:latin typeface="Times New Roman" panose="02020603050405020304" pitchFamily="18" charset="0"/>
                <a:ea typeface="Times New Roman" panose="02020603050405020304" pitchFamily="18" charset="0"/>
              </a:rPr>
              <a:t> </a:t>
            </a:r>
            <a:r>
              <a:rPr lang="ru-RU" sz="1200" kern="1400" dirty="0">
                <a:solidFill>
                  <a:srgbClr val="000000"/>
                </a:solidFill>
                <a:latin typeface="Times New Roman" panose="02020603050405020304" pitchFamily="18" charset="0"/>
                <a:ea typeface="Times New Roman" panose="02020603050405020304" pitchFamily="18" charset="0"/>
              </a:rPr>
              <a:t>со</a:t>
            </a:r>
            <a:r>
              <a:rPr lang="kk-KZ" sz="1200" kern="1400" dirty="0">
                <a:solidFill>
                  <a:srgbClr val="000000"/>
                </a:solidFill>
                <a:latin typeface="Times New Roman" panose="02020603050405020304" pitchFamily="18" charset="0"/>
                <a:ea typeface="Times New Roman" panose="02020603050405020304" pitchFamily="18" charset="0"/>
              </a:rPr>
              <a:t>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26</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ctr"/>
            <a:r>
              <a:rPr lang="ru-RU"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anose="02020603050405020304" pitchFamily="18" charset="0"/>
                <a:cs typeface="Times New Roman" panose="02020603050405020304" pitchFamily="18" charset="0"/>
              </a:rPr>
              <a:t>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 (жаңбыр, қар</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Оңтүстік-шығыстан</a:t>
            </a:r>
            <a:r>
              <a:rPr lang="kk-KZ" sz="1200" kern="1400" dirty="0">
                <a:solidFill>
                  <a:srgbClr val="000000"/>
                </a:solidFill>
                <a:latin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0-2</a:t>
            </a:r>
            <a:r>
              <a:rPr lang="ru-RU" sz="120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892059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777" y="3356992"/>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8943" y="245144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19552</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3686</cp:revision>
  <cp:lastPrinted>2021-07-01T07:38:07Z</cp:lastPrinted>
  <dcterms:created xsi:type="dcterms:W3CDTF">2018-03-27T06:03:00Z</dcterms:created>
  <dcterms:modified xsi:type="dcterms:W3CDTF">2024-03-25T07:19:43Z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