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550220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наурызға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наурыз сағ. </a:t>
            </a:r>
            <a:r>
              <a:rPr lang="ru-RU" altLang="ru-RU" sz="1200" b="1" dirty="0" smtClean="0">
                <a:latin typeface="Times New Roman" panose="02020603050405020304" pitchFamily="18" charset="0"/>
                <a:cs typeface="Times New Roman" panose="02020603050405020304" pitchFamily="18" charset="0"/>
              </a:rPr>
              <a:t>20-дан 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 sz="1200" dirty="0" smtClean="0">
                <a:solidFill>
                  <a:prstClr val="black"/>
                </a:solidFill>
                <a:latin typeface="Times New Roman" pitchFamily="18" charset="0"/>
                <a:cs typeface="Times New Roman" pitchFamily="18" charset="0"/>
              </a:rPr>
              <a:t>жауын-шашы</a:t>
            </a:r>
            <a:r>
              <a:rPr lang="kk-KZ" sz="1200" dirty="0" smtClean="0">
                <a:solidFill>
                  <a:prstClr val="black"/>
                </a:solidFill>
                <a:latin typeface="Times New Roman" pitchFamily="18" charset="0"/>
                <a:cs typeface="Times New Roman" pitchFamily="18" charset="0"/>
              </a:rPr>
              <a:t>н (жаңбыр, қар).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ru-RU" sz="1200" dirty="0" err="1"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аяз-1° жылы,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8-10°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34912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1803051"/>
              </p:ext>
            </p:extLst>
          </p:nvPr>
        </p:nvGraphicFramePr>
        <p:xfrm>
          <a:off x="4980669" y="407783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21171</TotalTime>
  <Words>624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3537</cp:revision>
  <cp:lastPrinted>2021-07-01T03:56:27Z</cp:lastPrinted>
  <dcterms:created xsi:type="dcterms:W3CDTF">2018-03-27T06:03:00Z</dcterms:created>
  <dcterms:modified xsi:type="dcterms:W3CDTF">2024-03-25T07:17:38Z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