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31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940926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Шығыстан, оңтүстік-шығыстан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екпіні 15-20 м/с</a:t>
            </a:r>
            <a:r>
              <a:rPr lang="kk-KZ" sz="1200" dirty="0">
                <a:latin typeface="Times New Roman" pitchFamily="18" charset="0"/>
                <a:cs typeface="Times New Roman" pitchFamily="18" charset="0"/>
              </a:rPr>
              <a:t>.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endParaRPr lang="ru-RU" sz="1200" dirty="0" smtClean="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21849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18584</TotalTime>
  <Words>547</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2021-07-01T07:38:07Z</cp:lastPrinted>
  <dcterms:created xsi:type="dcterms:W3CDTF">2018-03-27T06:03:00Z</dcterms:created>
  <dcterms:modified xsi:type="dcterms:W3CDTF">2024-03-25T09:13:11Z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