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1321" autoAdjust="0"/>
  </p:normalViewPr>
  <p:slideViewPr>
    <p:cSldViewPr showGuides="1">
      <p:cViewPr>
        <p:scale>
          <a:sx n="100" d="100"/>
          <a:sy n="100" d="100"/>
        </p:scale>
        <p:origin x="-3168" y="-215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05973447"/>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25</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25 </a:t>
            </a:r>
            <a:r>
              <a:rPr lang="ru-RU" altLang="ru-RU" sz="1100" b="1" dirty="0" err="1">
                <a:latin typeface="Times New Roman" panose="02020603050405020304" pitchFamily="18" charset="0"/>
                <a:cs typeface="Times New Roman" panose="02020603050405020304" pitchFamily="18" charset="0"/>
              </a:rPr>
              <a:t>наурыз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9129362"/>
              </p:ext>
            </p:extLst>
          </p:nvPr>
        </p:nvGraphicFramePr>
        <p:xfrm>
          <a:off x="5068207" y="3770596"/>
          <a:ext cx="4639701" cy="2593226"/>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577771">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026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422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0.844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1892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0.378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2"/>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26</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25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наурыз</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26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наурыз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ea typeface="Times New Roman" panose="02020603050405020304" pitchFamily="18" charset="0"/>
              </a:rPr>
              <a:t>Оңтүстік-шығыстан жел соғады, күші 5-10 м/с. Ауа температурасы түнде 3-5 аяз, күндіз 6-8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27</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26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20-ден 27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 жел соғады, күші 7-12 м/с. Ауа температурасы түнде 0-2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68207" y="1989606"/>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26</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түнде 27 </a:t>
            </a:r>
            <a:r>
              <a:rPr lang="ru-RU" sz="1100" dirty="0" err="1">
                <a:solidFill>
                  <a:prstClr val="black"/>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68207" y="2695033"/>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Бактыбай М.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28367</TotalTime>
  <Words>602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4848</cp:revision>
  <cp:lastPrinted>2023-01-16T10:13:34Z</cp:lastPrinted>
  <dcterms:created xsi:type="dcterms:W3CDTF">2018-03-27T06:03:00Z</dcterms:created>
  <dcterms:modified xsi:type="dcterms:W3CDTF">2024-03-25T06:15:57Z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