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1795"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053856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49299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27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62850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19213</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2021-07-01T07:38:07Z</cp:lastPrinted>
  <dcterms:created xsi:type="dcterms:W3CDTF">2018-03-27T06:03:00Z</dcterms:created>
  <dcterms:modified xsi:type="dcterms:W3CDTF">2024-03-25T08:53:48Z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