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58" y="-2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37498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3127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a:latin typeface="Times New Roman" panose="02020603050405020304" pitchFamily="18" charset="0"/>
                <a:cs typeface="Times New Roman" panose="02020603050405020304" pitchFamily="18" charset="0"/>
              </a:rPr>
              <a:t>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en-US" sz="1100" b="1" dirty="0" smtClean="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6</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en-US" sz="1100" b="1" dirty="0" smtClean="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7</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6311990"/>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18060</TotalTime>
  <Words>571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3473</cp:revision>
  <cp:lastPrinted>2021-07-01T03:56:27Z</cp:lastPrinted>
  <dcterms:created xsi:type="dcterms:W3CDTF">2018-03-27T06:03:00Z</dcterms:created>
  <dcterms:modified xsi:type="dcterms:W3CDTF">2024-03-25T09:09:01Z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