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12110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без осадков. Ветер юго-восточный 5-10 м/с. Температура воздуха ночью 3-5 мороза, днем 6-8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 0-2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546357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марта, ночью 27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30195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5009</cp:revision>
  <cp:lastPrinted>2021-11-30T05:55:24Z</cp:lastPrinted>
  <dcterms:created xsi:type="dcterms:W3CDTF">2018-03-27T06:03:00Z</dcterms:created>
  <dcterms:modified xsi:type="dcterms:W3CDTF">2024-03-25T06:16:00Z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