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795" y="-26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58167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2-4 мороза, днем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42626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19361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2024-03-25T08:53:45Z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