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 ночью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4633631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26 марта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2-4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марта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08 ч. 27 марта 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0-2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15901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4622</cp:revision>
  <cp:lastPrinted>2021-07-01T03:56:27Z</cp:lastPrinted>
  <dcterms:created xsi:type="dcterms:W3CDTF">2018-03-27T06:03:00Z</dcterms:created>
  <dcterms:modified xsi:type="dcterms:W3CDTF">2024-03-25T07:34:46Z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