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86" d="100"/>
          <a:sy n="86" d="100"/>
        </p:scale>
        <p:origin x="-3000" y="-7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дождь. Ветер восточный с переходом на юго-западный 7-12, днем порывы 15 м/с. Температура воздуха ночью 2-4,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0-2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190565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35173</TotalTime>
  <Words>600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4232</cp:revision>
  <cp:lastPrinted>2021-02-03T11:37:00Z</cp:lastPrinted>
  <dcterms:created xsi:type="dcterms:W3CDTF">2018-03-27T06:03:00Z</dcterms:created>
  <dcterms:modified xsi:type="dcterms:W3CDTF">2024-03-25T07:20:53Z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