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60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53806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по 20 ч. 26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5-10 м/с. Температура воздуха ночью 3-5 мороза,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87892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18952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2021-07-01T03:56:27Z</cp:lastPrinted>
  <dcterms:created xsi:type="dcterms:W3CDTF">2018-03-27T06:03:00Z</dcterms:created>
  <dcterms:modified xsi:type="dcterms:W3CDTF">2024-03-25T07:22:04Z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