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8" y="-26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93545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732497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18063</TotalTime>
  <Words>550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2021-07-01T03:56:27Z</cp:lastPrinted>
  <dcterms:created xsi:type="dcterms:W3CDTF">2018-03-27T06:03:00Z</dcterms:created>
  <dcterms:modified xsi:type="dcterms:W3CDTF">2024-03-25T09:08:57Z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