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795" y="-2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413296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жауын-шашынсыз. Шығыстан, оңтүстік-шығыстан жел соғады, күші 9-14 м/с.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endParaRPr lang="ru-RU" sz="1200" dirty="0" smtClean="0">
              <a:latin typeface="Times New Roman" pitchFamily="18" charset="0"/>
              <a:cs typeface="Times New Roman" pitchFamily="18" charset="0"/>
            </a:endParaRPr>
          </a:p>
          <a:p>
            <a:pPr algn="just"/>
            <a:endParaRPr lang="ru-RU" sz="1200" dirty="0" smtClean="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27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 (жаңбыр, қар).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15-20  </a:t>
            </a:r>
            <a:r>
              <a:rPr lang="kk-KZ" sz="1200" dirty="0">
                <a:latin typeface="Times New Roman" pitchFamily="18" charset="0"/>
                <a:cs typeface="Times New Roman" pitchFamily="18" charset="0"/>
              </a:rPr>
              <a:t>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1624839"/>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12</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mn-lt"/>
                        </a:rPr>
                        <a:t>0.038</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Майған А.Т./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18650</TotalTime>
  <Words>496</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3462</cp:revision>
  <cp:lastPrinted>2021-07-01T07:38:07Z</cp:lastPrinted>
  <dcterms:created xsi:type="dcterms:W3CDTF">2018-03-27T06:03:00Z</dcterms:created>
  <dcterms:modified xsi:type="dcterms:W3CDTF">2024-03-25T09:11:25Z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