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84" y="6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744928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534342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временами дождь. Ветер северо-западный, западный 9-14, порывы 15-20 м/с. Температура воздуха ночью 6-8, днем 8-10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25082</TotalTime>
  <Words>598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3242</cp:revision>
  <cp:lastPrinted>2021-10-15T03:50:29Z</cp:lastPrinted>
  <dcterms:created xsi:type="dcterms:W3CDTF">2018-03-27T06:03:00Z</dcterms:created>
  <dcterms:modified xsi:type="dcterms:W3CDTF">2024-03-25T07:01:05Z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