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2" d="100"/>
          <a:sy n="122" d="100"/>
        </p:scale>
        <p:origin x="31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503405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восточный, юго-восточный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 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1064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687455"/>
              </p:ext>
            </p:extLst>
          </p:nvPr>
        </p:nvGraphicFramePr>
        <p:xfrm>
          <a:off x="5003168" y="4005064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18529</TotalTime>
  <Words>594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3420</cp:revision>
  <cp:lastPrinted>2021-07-01T03:56:27Z</cp:lastPrinted>
  <dcterms:created xsi:type="dcterms:W3CDTF">2018-03-27T06:03:00Z</dcterms:created>
  <dcterms:modified xsi:type="dcterms:W3CDTF">2024-03-25T09:13:13Z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