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468"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491164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078039"/>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24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20-ге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Жел 7-12, түнде және таңертең екпіні 15 м/с. Ауа температурасы түнде 1-3 аяз, күндіз 4-6 жылы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26 наурызға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25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11174009"/>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0.573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0.356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453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494" y="3763039"/>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solidFill>
                  <a:srgbClr val="000000"/>
                </a:solidFill>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 </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16229</TotalTime>
  <Words>574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3047</cp:revision>
  <cp:lastPrinted>2021-07-01T07:38:07Z</cp:lastPrinted>
  <dcterms:created xsi:type="dcterms:W3CDTF">2018-03-27T06:03:00Z</dcterms:created>
  <dcterms:modified xsi:type="dcterms:W3CDTF">2024-03-24T07:28:17Z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