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994" y="-3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469020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күндіз аздаған жауын-шашын. Оңтүстіктен жел соғады, күші 9-14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Оңтүстіктен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Буланбаева Д.М./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18646</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2021-07-01T07:38:07Z</cp:lastPrinted>
  <dcterms:created xsi:type="dcterms:W3CDTF">2018-03-27T06:03:00Z</dcterms:created>
  <dcterms:modified xsi:type="dcterms:W3CDTF">2024-03-24T08:51:39Z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