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0982719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наурыз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a:t>
            </a:r>
            <a:r>
              <a:rPr lang="kk-KZ" sz="1200" dirty="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жауын-шашын</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жаңбыр, қар</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a:t>
            </a:r>
            <a:r>
              <a:rPr lang="ru-RU" sz="1200" dirty="0" err="1">
                <a:solidFill>
                  <a:prstClr val="black"/>
                </a:solidFill>
                <a:latin typeface="Times New Roman" pitchFamily="18" charset="0"/>
                <a:cs typeface="Times New Roman" pitchFamily="18" charset="0"/>
              </a:rPr>
              <a:t>түстік-шығыстан</a:t>
            </a:r>
            <a:r>
              <a:rPr lang="kk-KZ" sz="1200" dirty="0">
                <a:solidFill>
                  <a:prstClr val="black"/>
                </a:solidFill>
                <a:latin typeface="Times New Roman" pitchFamily="18" charset="0"/>
                <a:cs typeface="Times New Roman" pitchFamily="18" charset="0"/>
              </a:rPr>
              <a:t>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аяз, күндіз </a:t>
            </a:r>
            <a:r>
              <a:rPr lang="" sz="1200" dirty="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 sz="1200" dirty="0" smtClean="0">
              <a:solidFill>
                <a:prstClr val="black"/>
              </a:solidFill>
              <a:latin typeface="Times New Roman" pitchFamily="18" charset="0"/>
              <a:cs typeface="Times New Roman" pitchFamily="18" charset="0"/>
            </a:endParaRP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26</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a:t>
            </a:r>
            <a:r>
              <a:rPr lang="kk-KZ" sz="1200" dirty="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a:t>
            </a:r>
            <a:r>
              <a:rPr lang="en-US"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жаңбыр, қар</a:t>
            </a:r>
            <a:r>
              <a:rPr lang="en-US"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a:t>
            </a:r>
            <a:r>
              <a:rPr lang="ru-RU" sz="1200" dirty="0" err="1" smtClean="0">
                <a:solidFill>
                  <a:prstClr val="black"/>
                </a:solidFill>
                <a:latin typeface="Times New Roman" pitchFamily="18" charset="0"/>
                <a:cs typeface="Times New Roman" pitchFamily="18" charset="0"/>
              </a:rPr>
              <a:t>түстік</a:t>
            </a:r>
            <a:r>
              <a:rPr lang="en-US" sz="1200" dirty="0" smtClean="0">
                <a:solidFill>
                  <a:prstClr val="black"/>
                </a:solidFill>
                <a:latin typeface="Times New Roman" pitchFamily="18" charset="0"/>
                <a:cs typeface="Times New Roman" pitchFamily="18" charset="0"/>
              </a:rPr>
              <a:t>-</a:t>
            </a:r>
            <a:r>
              <a:rPr lang="ru-RU" sz="1200" dirty="0" err="1" smtClean="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11308" y="231963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42504"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9851913"/>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18560</TotalTime>
  <Words>584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3338</cp:revision>
  <cp:lastPrinted>2021-07-01T03:56:27Z</cp:lastPrinted>
  <dcterms:created xsi:type="dcterms:W3CDTF">2018-03-27T06:03:00Z</dcterms:created>
  <dcterms:modified xsi:type="dcterms:W3CDTF">2024-03-24T06:46:36Z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