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29518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374618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36</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cs typeface="Times New Roman" panose="02020603050405020304" pitchFamily="18" charset="0"/>
                        </a:rPr>
                        <a:t>0,07</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645</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cs typeface="Times New Roman" panose="02020603050405020304" pitchFamily="18" charset="0"/>
                        </a:rPr>
                        <a:t>0,</a:t>
                      </a: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1</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67</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cs typeface="Times New Roman" panose="02020603050405020304" pitchFamily="18" charset="0"/>
                        </a:rPr>
                        <a:t>0,</a:t>
                      </a: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3</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cs typeface="Times New Roman" panose="02020603050405020304" pitchFamily="18" charset="0"/>
                        </a:rPr>
                        <a:t>1</a:t>
                      </a: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6</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cs typeface="Times New Roman" panose="02020603050405020304" pitchFamily="18" charset="0"/>
                        </a:rPr>
                        <a:t>0,</a:t>
                      </a:r>
                      <a:r>
                        <a:rPr lang="ru-RU" sz="1000" dirty="0" smtClean="0">
                          <a:effectLst/>
                          <a:latin typeface="Times New Roman" panose="02020603050405020304" pitchFamily="18" charset="0"/>
                          <a:ea typeface="SimSun" panose="02010600030101010101" pitchFamily="2" charset="-122"/>
                          <a:cs typeface="Times New Roman" panose="02020603050405020304" pitchFamily="18" charset="0"/>
                        </a:rPr>
                        <a:t>84</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cs typeface="Times New Roman" panose="02020603050405020304" pitchFamily="18" charset="0"/>
                        </a:rPr>
                        <a:t>7</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cs typeface="Times New Roman" panose="02020603050405020304" pitchFamily="18" charset="0"/>
                        </a:rPr>
                        <a:t>0,9</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оңтүстіктен, оңтүстік-шығыстан 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2-7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24861</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4747</cp:revision>
  <cp:lastPrinted>2021-07-01T03:56:27Z</cp:lastPrinted>
  <dcterms:created xsi:type="dcterms:W3CDTF">2018-03-27T06:03:00Z</dcterms:created>
  <dcterms:modified xsi:type="dcterms:W3CDTF">2024-03-24T06:27:02Z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