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473355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24</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24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3272893"/>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24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м/с. Ауа температурасы түнде 2-4 аяз, күндіз 3-5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26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аздаған </a:t>
            </a:r>
            <a:r>
              <a:rPr lang="kk-KZ" sz="1100" dirty="0">
                <a:latin typeface="Times New Roman" panose="02020603050405020304" pitchFamily="18" charset="0"/>
                <a:cs typeface="Times New Roman" panose="02020603050405020304" pitchFamily="18" charset="0"/>
              </a:rPr>
              <a:t>жауын-шашын (жаңбыр, қар).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2-4 </a:t>
            </a:r>
            <a:r>
              <a:rPr lang="kk-KZ" sz="1100" kern="1400" dirty="0">
                <a:solidFill>
                  <a:srgbClr val="000000"/>
                </a:solidFill>
                <a:latin typeface="Times New Roman" panose="02020603050405020304" pitchFamily="18" charset="0"/>
                <a:ea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25</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26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28366</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4846</cp:revision>
  <cp:lastPrinted>2023-01-16T10:13:34Z</cp:lastPrinted>
  <dcterms:created xsi:type="dcterms:W3CDTF">2018-03-27T06:03:00Z</dcterms:created>
  <dcterms:modified xsi:type="dcterms:W3CDTF">2024-03-24T06:52:31Z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