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2" d="100"/>
          <a:sy n="122" d="100"/>
        </p:scale>
        <p:origin x="-31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480671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a:t>
            </a: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a:latin typeface="Times New Roman" pitchFamily="18" charset="0"/>
                <a:cs typeface="Times New Roman" pitchFamily="18" charset="0"/>
              </a:rPr>
              <a:t>Оңтүстіктен жел соғады, күші 9-14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26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5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Оңтүстіктен жел соғады, күші 9-14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sz="1200" b="1" dirty="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4032716"/>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18544</TotalTime>
  <Words>549</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3466</cp:revision>
  <cp:lastPrinted>2021-07-01T07:38:07Z</cp:lastPrinted>
  <dcterms:created xsi:type="dcterms:W3CDTF">2018-03-27T06:03:00Z</dcterms:created>
  <dcterms:modified xsi:type="dcterms:W3CDTF">2024-03-24T08:50:30Z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