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00" d="100"/>
          <a:sy n="100" d="100"/>
        </p:scale>
        <p:origin x="-99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368526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7" y="117475"/>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5</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smtClean="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r>
              <a:rPr lang="kk-KZ" altLang="ru-RU" sz="1200" b="1" dirty="0" smtClean="0">
                <a:latin typeface="Times New Roman" panose="02020603050405020304" pitchFamily="18" charset="0"/>
                <a:cs typeface="Times New Roman" panose="02020603050405020304" pitchFamily="18" charset="0"/>
              </a:rPr>
              <a:t>26 наурызға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solidFill>
                <a:srgbClr val="FF0000"/>
              </a:solidFill>
              <a:latin typeface="Times New Roman" pitchFamily="18" charset="0"/>
              <a:cs typeface="Times New Roman" pitchFamily="18" charset="0"/>
            </a:endParaRP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204864"/>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Түнде метеорологиялық </a:t>
            </a:r>
            <a:r>
              <a:rPr lang="kk-KZ" altLang="en-US" sz="1200" dirty="0">
                <a:solidFill>
                  <a:schemeClr val="tx1"/>
                </a:solidFill>
                <a:latin typeface="Times New Roman" pitchFamily="18" charset="0"/>
                <a:cs typeface="Times New Roman" pitchFamily="18" charset="0"/>
                <a:sym typeface="+mn-ea"/>
              </a:rPr>
              <a:t>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өте</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жоғары</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628507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9.422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Д.М./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19205</TotalTime>
  <Words>610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3538</cp:revision>
  <cp:lastPrinted>2021-07-01T07:38:07Z</cp:lastPrinted>
  <dcterms:created xsi:type="dcterms:W3CDTF">2018-03-27T06:03:00Z</dcterms:created>
  <dcterms:modified xsi:type="dcterms:W3CDTF">2024-03-24T08:59:16Z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