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994" y="-31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416960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183127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sz="12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Оңтүстіктен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algn="ctr"/>
            <a:r>
              <a:rPr lang="kk-KZ" altLang="ru-RU" sz="1100" b="1" dirty="0">
                <a:latin typeface="Times New Roman" panose="02020603050405020304" pitchFamily="18" charset="0"/>
                <a:cs typeface="Times New Roman" panose="02020603050405020304" pitchFamily="18" charset="0"/>
              </a:rPr>
              <a:t>26 наурызға </a:t>
            </a: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latin typeface="Times New Roman" panose="02020603050405020304" pitchFamily="18" charset="0"/>
                <a:cs typeface="Times New Roman" panose="02020603050405020304" pitchFamily="18" charset="0"/>
              </a:rPr>
              <a:t>2024 ж</a:t>
            </a:r>
            <a:r>
              <a:rPr lang="kk-KZ" sz="1100" b="1" dirty="0">
                <a:latin typeface="Times New Roman" panose="02020603050405020304" pitchFamily="18" charset="0"/>
                <a:cs typeface="Times New Roman" panose="02020603050405020304" pitchFamily="18" charset="0"/>
              </a:rPr>
              <a:t>. </a:t>
            </a:r>
            <a:r>
              <a:rPr lang="en-US" sz="1100" b="1" dirty="0">
                <a:latin typeface="Times New Roman" panose="02020603050405020304" pitchFamily="18" charset="0"/>
                <a:cs typeface="Times New Roman" panose="02020603050405020304" pitchFamily="18" charset="0"/>
              </a:rPr>
              <a:t>2</a:t>
            </a:r>
            <a:r>
              <a:rPr lang="kk-KZ" sz="1100" b="1" dirty="0">
                <a:latin typeface="Times New Roman" panose="02020603050405020304" pitchFamily="18" charset="0"/>
                <a:cs typeface="Times New Roman" panose="02020603050405020304" pitchFamily="18" charset="0"/>
              </a:rPr>
              <a:t>5 наурыз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20-дан </a:t>
            </a:r>
            <a:r>
              <a:rPr lang="ru-RU" sz="1100" b="1" dirty="0" err="1">
                <a:latin typeface="Times New Roman" panose="02020603050405020304" pitchFamily="18" charset="0"/>
                <a:cs typeface="Times New Roman" panose="02020603050405020304" pitchFamily="18" charset="0"/>
              </a:rPr>
              <a:t>бастап</a:t>
            </a:r>
            <a:r>
              <a:rPr lang="kk-KZ" sz="1100" b="1" dirty="0">
                <a:latin typeface="Times New Roman" panose="02020603050405020304" pitchFamily="18" charset="0"/>
                <a:cs typeface="Times New Roman" panose="02020603050405020304" pitchFamily="18" charset="0"/>
              </a:rPr>
              <a:t> </a:t>
            </a:r>
            <a:r>
              <a:rPr lang="en-US" sz="1100" b="1" dirty="0">
                <a:latin typeface="Times New Roman" panose="02020603050405020304" pitchFamily="18" charset="0"/>
                <a:cs typeface="Times New Roman" panose="02020603050405020304" pitchFamily="18" charset="0"/>
              </a:rPr>
              <a:t>2</a:t>
            </a:r>
            <a:r>
              <a:rPr lang="kk-KZ" sz="1100" b="1" dirty="0">
                <a:latin typeface="Times New Roman" panose="02020603050405020304" pitchFamily="18" charset="0"/>
                <a:cs typeface="Times New Roman" panose="02020603050405020304" pitchFamily="18" charset="0"/>
              </a:rPr>
              <a:t>6 наурыз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08-ге </a:t>
            </a:r>
            <a:r>
              <a:rPr lang="ru-RU" sz="1100" b="1" dirty="0" err="1">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Оңтүстіктен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smtClean="0">
                <a:latin typeface="Times New Roman" pitchFamily="18" charset="0"/>
                <a:cs typeface="Times New Roman" pitchFamily="18" charset="0"/>
              </a:rPr>
              <a:t>  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6311990"/>
              </p:ext>
            </p:extLst>
          </p:nvPr>
        </p:nvGraphicFramePr>
        <p:xfrm>
          <a:off x="4926188" y="3861048"/>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Д.М.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18052</TotalTime>
  <Words>570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3472</cp:revision>
  <cp:lastPrinted>2021-07-01T03:56:27Z</cp:lastPrinted>
  <dcterms:created xsi:type="dcterms:W3CDTF">2018-03-27T06:03:00Z</dcterms:created>
  <dcterms:modified xsi:type="dcterms:W3CDTF">2024-03-24T08:59:52Z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