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24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25</a:t>
            </a:r>
            <a:r>
              <a:rPr lang="kk-KZ" altLang="ru-RU" sz="1200" b="1" dirty="0" smtClean="0">
                <a:solidFill>
                  <a:srgbClr val="000000"/>
                </a:solidFill>
                <a:latin typeface="Times New Roman" pitchFamily="18" charset="0"/>
                <a:cs typeface="Times New Roman" pitchFamily="18" charset="0"/>
              </a:rPr>
              <a:t>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түнде және таңертең тұман түседі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0-2 градус суық,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26 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25</a:t>
            </a:r>
            <a:r>
              <a:rPr lang="kk-KZ" sz="1200" b="1" dirty="0" smtClean="0">
                <a:solidFill>
                  <a:srgbClr val="000000"/>
                </a:solidFill>
                <a:latin typeface="Times New Roman" pitchFamily="18" charset="0"/>
                <a:cs typeface="Times New Roman" pitchFamily="18" charset="0"/>
              </a:rPr>
              <a:t> 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26 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470871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328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24 наурыз, 25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17154</TotalTime>
  <Words>526</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4135</cp:revision>
  <cp:lastPrinted>2021-07-01T07:38:07Z</cp:lastPrinted>
  <dcterms:created xsi:type="dcterms:W3CDTF">2018-03-27T06:03:00Z</dcterms:created>
  <dcterms:modified xsi:type="dcterms:W3CDTF">2024-03-24T06:39:53Z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