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74731493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84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марта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55383"/>
            <a:ext cx="4758096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марта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24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Переменная облачность, без осадков. Ветер юго-западный 9-14 м/с. Температура воздуха ночью 2-4 мороза, днем 3-5 тепла.</a:t>
            </a:r>
          </a:p>
          <a:p>
            <a:pPr algn="just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                     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26 марта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25 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Переменная облачность,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небольшие осадки </a:t>
            </a:r>
            <a:r>
              <a:rPr lang="ru-RU" sz="1100">
                <a:latin typeface="Times New Roman" panose="02020603050405020304" pitchFamily="18" charset="0"/>
                <a:ea typeface="Times New Roman" panose="02020603050405020304" pitchFamily="18" charset="0"/>
              </a:rPr>
              <a:t>(снег, дождь). </a:t>
            </a:r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Ветер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юго-западный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9-14 м/с. Температура воздуха 2-4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7016976"/>
              </p:ext>
            </p:extLst>
          </p:nvPr>
        </p:nvGraphicFramePr>
        <p:xfrm>
          <a:off x="5134650" y="3789042"/>
          <a:ext cx="4528802" cy="23839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033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97809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905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1861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142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478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0.955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0.973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4012" y="1870121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марта, ночью 26 марта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E02BC31-A613-4BBA-8AB9-A5B78B179C02}"/>
              </a:ext>
            </a:extLst>
          </p:cNvPr>
          <p:cNvSpPr txBox="1"/>
          <p:nvPr/>
        </p:nvSpPr>
        <p:spPr>
          <a:xfrm>
            <a:off x="5121267" y="2972617"/>
            <a:ext cx="456137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Головченко Е./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30192</TotalTime>
  <Words>659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5005</cp:revision>
  <cp:lastPrinted>2021-11-30T05:55:24Z</cp:lastPrinted>
  <dcterms:created xsi:type="dcterms:W3CDTF">2018-03-27T06:03:00Z</dcterms:created>
  <dcterms:modified xsi:type="dcterms:W3CDTF">2024-03-24T06:51:08Z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