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C652C520-F74F-4C34-BB44-EBC6A6F992F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884B4D-4B7C-4043-B5DE-B4A3224EDF3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D9BFD4-192B-469C-8F0B-F0174288362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EAFE0E-6B64-48F7-B075-28B12E5120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01A7BE-48AD-46FC-92F8-3E212D51A2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CA4C9A-2C49-4746-8A78-3671DBF6944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C86AA3-A047-4403-B522-79C04E9326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C8AD36-E508-4358-8C67-81422702882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630F7B-F57A-48EA-BD97-C93E0C3B3D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4C2C03-C72B-4D3E-87BA-476A3942D9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1FFB39-ECD8-4593-BCDD-F94E0B4337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84BB57-65A2-43CE-A4BA-E853002E0C3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4013955-D717-4E93-AE0C-D90694B5FFE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84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24 марта 2024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6175" y="131763"/>
            <a:ext cx="4816475" cy="16922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25 марта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24 марта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25 марта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pPr algn="just"/>
            <a:r>
              <a:rPr lang="kk-KZ" dirty="0" smtClean="0">
                <a:solidFill>
                  <a:schemeClr val="tx1"/>
                </a:solidFill>
              </a:rPr>
              <a:t>М</a:t>
            </a:r>
            <a:r>
              <a:rPr lang="kk-KZ" dirty="0" smtClean="0">
                <a:solidFill>
                  <a:schemeClr val="tx1"/>
                </a:solidFill>
              </a:rPr>
              <a:t>алооблачно, </a:t>
            </a:r>
            <a:r>
              <a:rPr lang="ru-RU" dirty="0">
                <a:solidFill>
                  <a:schemeClr val="tx1"/>
                </a:solidFill>
              </a:rPr>
              <a:t>без осадков</a:t>
            </a:r>
            <a:r>
              <a:rPr lang="kk-KZ" dirty="0">
                <a:solidFill>
                  <a:schemeClr val="tx1"/>
                </a:solidFill>
              </a:rPr>
              <a:t>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2-7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5-7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18-20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kk-KZ" b="1" dirty="0">
                <a:solidFill>
                  <a:schemeClr val="tx1"/>
                </a:solidFill>
                <a:cs typeface="Times New Roman" pitchFamily="18" charset="0"/>
              </a:rPr>
              <a:t>26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марта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25 марта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26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марта</a:t>
            </a: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Переменная облачность</a:t>
            </a:r>
            <a:r>
              <a:rPr lang="ru-RU" dirty="0">
                <a:solidFill>
                  <a:schemeClr val="tx1"/>
                </a:solidFill>
              </a:rPr>
              <a:t>, без осадков. Ветер юго-восточный 3-8 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7-9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175" y="2060575"/>
            <a:ext cx="4816475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25</a:t>
            </a:r>
            <a:r>
              <a:rPr lang="kk-KZ" altLang="en-US" b="1" dirty="0">
                <a:solidFill>
                  <a:schemeClr val="tx1"/>
                </a:solidFill>
                <a:sym typeface="+mn-ea"/>
              </a:rPr>
              <a:t> марта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26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марта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8238" y="3597275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за 24 марта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4765403"/>
              </p:ext>
            </p:extLst>
          </p:nvPr>
        </p:nvGraphicFramePr>
        <p:xfrm>
          <a:off x="4965700" y="4078288"/>
          <a:ext cx="4684713" cy="2349819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42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175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8398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6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6175" y="31194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>
                <a:solidFill>
                  <a:srgbClr val="000000"/>
                </a:solidFill>
                <a:cs typeface="Times New Roman" pitchFamily="18" charset="0"/>
              </a:rPr>
              <a:t>Кисебаев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Д.К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18981</TotalTime>
  <Words>767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4409</cp:revision>
  <cp:lastPrinted>2021-07-01T09:11:30Z</cp:lastPrinted>
  <dcterms:created xsi:type="dcterms:W3CDTF">2018-03-27T06:03:00Z</dcterms:created>
  <dcterms:modified xsi:type="dcterms:W3CDTF">2024-03-24T05:53:46Z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