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92" y="-26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54594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южный, юго-восточный 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2024 г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юго-восточный 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749322"/>
              </p:ext>
            </p:extLst>
          </p:nvPr>
        </p:nvGraphicFramePr>
        <p:xfrm>
          <a:off x="4953000" y="4149080"/>
          <a:ext cx="4643470" cy="22303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18049</TotalTime>
  <Words>550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3417</cp:revision>
  <cp:lastPrinted>2021-07-01T03:56:27Z</cp:lastPrinted>
  <dcterms:created xsi:type="dcterms:W3CDTF">2018-03-27T06:03:00Z</dcterms:created>
  <dcterms:modified xsi:type="dcterms:W3CDTF">2024-03-24T08:35:26Z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