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>
        <p:scale>
          <a:sx n="110" d="100"/>
          <a:sy n="110" d="100"/>
        </p:scale>
        <p:origin x="1248" y="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582368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242455"/>
              </p:ext>
            </p:extLst>
          </p:nvPr>
        </p:nvGraphicFramePr>
        <p:xfrm>
          <a:off x="4989512" y="4393086"/>
          <a:ext cx="4747702" cy="1680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0,07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645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0,9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 осадков. Ночью и утром туман. Ветер южный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2-7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Облачно,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24633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4367</cp:revision>
  <cp:lastPrinted>2021-07-01T03:56:27Z</cp:lastPrinted>
  <dcterms:created xsi:type="dcterms:W3CDTF">2018-03-27T06:03:00Z</dcterms:created>
  <dcterms:modified xsi:type="dcterms:W3CDTF">2024-03-24T06:24:54Z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