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3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65930815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34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2024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876781" y="103211"/>
            <a:ext cx="4813416" cy="21005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202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марта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мороза,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8-10°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algn="ctr"/>
            <a:endParaRPr lang="" sz="105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2024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марта до 08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марта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без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ов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западный 3-8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0-2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1375" y="2222860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4952743" y="3097595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03990310"/>
              </p:ext>
            </p:extLst>
          </p:nvPr>
        </p:nvGraphicFramePr>
        <p:xfrm>
          <a:off x="5010028" y="3832948"/>
          <a:ext cx="4680169" cy="23254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245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21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1372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2250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 Д.А.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 М.М.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22673</TotalTime>
  <Words>665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3607</cp:revision>
  <cp:lastPrinted>2021-10-18T15:52:53Z</cp:lastPrinted>
  <dcterms:created xsi:type="dcterms:W3CDTF">2018-03-27T06:03:00Z</dcterms:created>
  <dcterms:modified xsi:type="dcterms:W3CDTF">2024-03-24T07:17:08Z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