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26" d="100"/>
          <a:sy n="126" d="100"/>
        </p:scale>
        <p:origin x="-1680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марта, ночью 26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68047087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20 ч. 25 марта 2024 г.</a:t>
            </a:r>
            <a:endParaRPr lang="ru-RU" altLang="en-US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небольшие осадки (дождь, снег), гололед, поземок. Ветер юго-западный ночью 15-20, порывы 23 м/с, днем 9-14 м/с. Температура воздуха ночью 0-2 мороза, днем 4-6 тепла.</a:t>
            </a:r>
          </a:p>
          <a:p>
            <a:pPr indent="180975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марта</a:t>
            </a:r>
          </a:p>
          <a:p>
            <a:pPr lvl="0" indent="180975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по 08 ч. 26 марта 2024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1-3 мороза.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15871</TotalTime>
  <Words>601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4614</cp:revision>
  <cp:lastPrinted>2021-07-01T03:56:27Z</cp:lastPrinted>
  <dcterms:created xsi:type="dcterms:W3CDTF">2018-03-27T06:03:00Z</dcterms:created>
  <dcterms:modified xsi:type="dcterms:W3CDTF">2024-03-24T09:00:15Z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