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60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737516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25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марта по 20 ч. 25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7-12, ночью и утром порывы 15 м/с. Температура воздуха ночью 1-3 мороза, днем 4-6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26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1-3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610753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18947</TotalTime>
  <Words>613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3112</cp:revision>
  <cp:lastPrinted>2021-07-01T03:56:27Z</cp:lastPrinted>
  <dcterms:created xsi:type="dcterms:W3CDTF">2018-03-27T06:03:00Z</dcterms:created>
  <dcterms:modified xsi:type="dcterms:W3CDTF">2024-03-24T07:28:27Z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