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8" d="100"/>
          <a:sy n="118" d="100"/>
        </p:scale>
        <p:origin x="-202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осадков, ночью и утром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днем 3-5 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блачно,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марта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41905659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1,639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4311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35161</TotalTime>
  <Words>598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4229</cp:revision>
  <cp:lastPrinted>2021-02-03T11:37:00Z</cp:lastPrinted>
  <dcterms:created xsi:type="dcterms:W3CDTF">2018-03-27T06:03:00Z</dcterms:created>
  <dcterms:modified xsi:type="dcterms:W3CDTF">2024-03-24T06:42:13Z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