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40920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670625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днем временами дождь. Ночью и утром туман. Ветер северо-восточный 7-12 м/с. Температура воздуха ночью 5-7, днем 10-12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25089</TotalTime>
  <Words>544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3241</cp:revision>
  <cp:lastPrinted>2021-10-15T03:50:29Z</cp:lastPrinted>
  <dcterms:created xsi:type="dcterms:W3CDTF">2018-03-27T06:03:00Z</dcterms:created>
  <dcterms:modified xsi:type="dcterms:W3CDTF">2024-03-24T07:16:57Z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