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994" y="-30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490276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небольшой дождь. Ветер южный 9-14 м/с. Температура воздуха ночью 1 мороза-1 тепла, днем 9-11 тепла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9-14 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9068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0719679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18577</TotalTime>
  <Words>542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3423</cp:revision>
  <cp:lastPrinted>2021-07-01T03:56:27Z</cp:lastPrinted>
  <dcterms:created xsi:type="dcterms:W3CDTF">2018-03-27T06:03:00Z</dcterms:created>
  <dcterms:modified xsi:type="dcterms:W3CDTF">2024-03-24T08:51:50Z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