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92" y="-3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98841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9-14 м/с. Температура воздуха ночью 1-3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южный,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kk-KZ" sz="1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очень 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778025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9.422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3.338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19333</TotalTime>
  <Words>654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3494</cp:revision>
  <cp:lastPrinted>2021-07-01T03:56:27Z</cp:lastPrinted>
  <dcterms:created xsi:type="dcterms:W3CDTF">2018-03-27T06:03:00Z</dcterms:created>
  <dcterms:modified xsi:type="dcterms:W3CDTF">2024-03-24T08:33:35Z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