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2" d="100"/>
          <a:sy n="122" d="100"/>
        </p:scale>
        <p:origin x="-31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18386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1 мороза-1 тепла,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</a:p>
          <a:p>
            <a:pPr algn="just"/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 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 9-14 м/с. Температура воздуха ночью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24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4687455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18500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3417</cp:revision>
  <cp:lastPrinted>2021-07-01T03:56:27Z</cp:lastPrinted>
  <dcterms:created xsi:type="dcterms:W3CDTF">2018-03-27T06:03:00Z</dcterms:created>
  <dcterms:modified xsi:type="dcterms:W3CDTF">2024-03-24T08:50:33Z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