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7690253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№8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марта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115888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осад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8-10°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до 08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</a:p>
          <a:p>
            <a:pPr lvl="0" indent="177800" algn="just">
              <a:defRPr/>
            </a:pP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3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64435" y="2244249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48659" y="32592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0092587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19623</TotalTime>
  <Words>615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3369</cp:revision>
  <cp:lastPrinted>2021-07-01T03:56:27Z</cp:lastPrinted>
  <dcterms:created xsi:type="dcterms:W3CDTF">2018-03-27T06:03:00Z</dcterms:created>
  <dcterms:modified xsi:type="dcterms:W3CDTF">2024-03-24T07:18:10Z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