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242288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83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24</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наурыз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23</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24</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Жел </a:t>
            </a:r>
            <a:r>
              <a:rPr lang="ru-RU" sz="1100" dirty="0" err="1">
                <a:latin typeface="Times New Roman" panose="02020603050405020304" pitchFamily="18" charset="0"/>
                <a:ea typeface="Calibri" panose="020F0502020204030204" pitchFamily="34" charset="0"/>
              </a:rPr>
              <a:t>солтүстік</a:t>
            </a:r>
            <a:r>
              <a:rPr lang="ru-RU" sz="1100" dirty="0">
                <a:latin typeface="Times New Roman" panose="02020603050405020304" pitchFamily="18" charset="0"/>
                <a:ea typeface="Calibri" panose="020F0502020204030204" pitchFamily="34" charset="0"/>
              </a:rPr>
              <a:t>-</a:t>
            </a:r>
            <a:r>
              <a:rPr lang="kk-KZ" sz="1100" dirty="0">
                <a:solidFill>
                  <a:srgbClr val="000000"/>
                </a:solidFill>
                <a:latin typeface="Times New Roman" panose="02020603050405020304" pitchFamily="18" charset="0"/>
                <a:cs typeface="Times New Roman" panose="02020603050405020304" pitchFamily="18" charset="0"/>
                <a:sym typeface="+mn-ea"/>
              </a:rPr>
              <a:t>шығыстан </a:t>
            </a:r>
            <a:r>
              <a:rPr lang="ru-RU" sz="1100" dirty="0" err="1">
                <a:latin typeface="Times New Roman" panose="02020603050405020304" pitchFamily="18" charset="0"/>
                <a:ea typeface="Calibri" panose="020F0502020204030204" pitchFamily="34" charset="0"/>
              </a:rPr>
              <a:t>солтүстік-батыс</a:t>
            </a:r>
            <a:r>
              <a:rPr lang="kk-KZ" sz="1100" dirty="0">
                <a:latin typeface="Times New Roman" panose="02020603050405020304" pitchFamily="18" charset="0"/>
                <a:ea typeface="Calibri" panose="020F0502020204030204" pitchFamily="34" charset="0"/>
              </a:rPr>
              <a:t>қ</a:t>
            </a:r>
            <a:r>
              <a:rPr lang="ru-RU" sz="1100" dirty="0">
                <a:latin typeface="Times New Roman" panose="02020603050405020304" pitchFamily="18" charset="0"/>
                <a:ea typeface="Calibri" panose="020F0502020204030204" pitchFamily="34" charset="0"/>
              </a:rPr>
              <a:t>а </a:t>
            </a:r>
            <a:r>
              <a:rPr lang="ru-RU" sz="1100" dirty="0" err="1">
                <a:latin typeface="Times New Roman" panose="02020603050405020304" pitchFamily="18" charset="0"/>
                <a:ea typeface="Calibri" panose="020F0502020204030204" pitchFamily="34" charset="0"/>
              </a:rPr>
              <a:t>ауыспалы</a:t>
            </a:r>
            <a:r>
              <a:rPr lang="kk-KZ" sz="1100" dirty="0">
                <a:solidFill>
                  <a:srgbClr val="000000"/>
                </a:solidFill>
                <a:latin typeface="Times New Roman" panose="02020603050405020304" pitchFamily="18" charset="0"/>
                <a:cs typeface="Times New Roman" panose="02020603050405020304" pitchFamily="18" charset="0"/>
                <a:sym typeface="+mn-ea"/>
              </a:rPr>
              <a:t>, күші 7-12 </a:t>
            </a:r>
            <a:r>
              <a:rPr lang="kk-KZ" sz="1100" dirty="0">
                <a:solidFill>
                  <a:prstClr val="black"/>
                </a:solidFill>
                <a:latin typeface="Times New Roman" pitchFamily="18" charset="0"/>
                <a:cs typeface="Times New Roman" pitchFamily="18" charset="0"/>
              </a:rPr>
              <a:t>м/с. Ауа температурасы түнде 6-8, күндіз 10-12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25</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24</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25</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солтүстік</a:t>
            </a:r>
            <a:r>
              <a:rPr lang="ru-RU" sz="1100" dirty="0">
                <a:latin typeface="Times New Roman" panose="02020603050405020304" pitchFamily="18" charset="0"/>
                <a:ea typeface="Calibri" panose="020F0502020204030204" pitchFamily="34" charset="0"/>
              </a:rPr>
              <a:t>-</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Бочкова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27499</TotalTime>
  <Words>628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3277</cp:revision>
  <cp:lastPrinted>2021-07-01T07:38:07Z</cp:lastPrinted>
  <dcterms:created xsi:type="dcterms:W3CDTF">2018-03-27T06:03:00Z</dcterms:created>
  <dcterms:modified xsi:type="dcterms:W3CDTF">2024-03-23T07:57:10Z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