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24 наурызға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23</a:t>
            </a:r>
            <a:r>
              <a:rPr lang="kk-KZ" altLang="ru-RU" sz="1200" b="1" dirty="0">
                <a:solidFill>
                  <a:srgbClr val="000000"/>
                </a:solidFill>
                <a:latin typeface="Times New Roman" pitchFamily="18" charset="0"/>
                <a:cs typeface="Times New Roman" pitchFamily="18" charset="0"/>
              </a:rPr>
              <a:t> наурыз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24</a:t>
            </a:r>
            <a:r>
              <a:rPr lang="kk-KZ" altLang="ru-RU" sz="1200" b="1" dirty="0">
                <a:solidFill>
                  <a:srgbClr val="000000"/>
                </a:solidFill>
                <a:latin typeface="Times New Roman" pitchFamily="18" charset="0"/>
                <a:cs typeface="Times New Roman" pitchFamily="18" charset="0"/>
              </a:rPr>
              <a:t> наурыз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a:t>
            </a:r>
            <a:r>
              <a:rPr lang="ru-RU" sz="1200" dirty="0">
                <a:latin typeface="Times New Roman" pitchFamily="18" charset="0"/>
                <a:cs typeface="Times New Roman" pitchFamily="18" charset="0"/>
              </a:rPr>
              <a:t>0-5 м/с. </a:t>
            </a:r>
            <a:r>
              <a:rPr lang="kk-KZ" sz="1200" dirty="0">
                <a:latin typeface="Times New Roman" pitchFamily="18" charset="0"/>
                <a:cs typeface="Times New Roman" pitchFamily="18" charset="0"/>
              </a:rPr>
              <a:t>Ауа температурасы түнде 4-6 градус суық,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algn="ctr"/>
            <a:r>
              <a:rPr lang="kk-KZ" sz="1200" b="1" dirty="0">
                <a:solidFill>
                  <a:srgbClr val="000000"/>
                </a:solidFill>
                <a:latin typeface="Times New Roman" pitchFamily="18" charset="0"/>
                <a:cs typeface="Times New Roman" pitchFamily="18" charset="0"/>
              </a:rPr>
              <a:t>25 наурызға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24</a:t>
            </a:r>
            <a:r>
              <a:rPr lang="kk-KZ" sz="1200" b="1" dirty="0">
                <a:solidFill>
                  <a:srgbClr val="000000"/>
                </a:solidFill>
                <a:latin typeface="Times New Roman" pitchFamily="18" charset="0"/>
                <a:cs typeface="Times New Roman" pitchFamily="18" charset="0"/>
              </a:rPr>
              <a:t> наурыз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25 наурыз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0-5 м/с. Ауа температурасы 5-7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799502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24 наурыз, 25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жоғары</a:t>
            </a:r>
            <a:r>
              <a:rPr lang="kk-KZ"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17151</TotalTime>
  <Words>623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4132</cp:revision>
  <cp:lastPrinted>2021-07-01T07:38:07Z</cp:lastPrinted>
  <dcterms:created xsi:type="dcterms:W3CDTF">2018-03-27T06:03:00Z</dcterms:created>
  <dcterms:modified xsi:type="dcterms:W3CDTF">2024-03-23T07:59:07Z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