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389489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83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65022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24</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23 наурыздан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24 наурызға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болады. Оңтүстік-шығыстан жел соғады, күші 8-13 м/с. Ауа температурасы түнде 5-7, күндіз 18-20 градус жылы болады.</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25 наурыз</a:t>
            </a:r>
            <a:r>
              <a:rPr lang="ru-RU" sz="1200" b="1" dirty="0" err="1">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p>
          <a:p>
            <a:pPr indent="182563" algn="just"/>
            <a:r>
              <a:rPr lang="kk-KZ" altLang="ru-RU" sz="1200" b="1" dirty="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24 наурыздан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5-10 м/с. Ауа температурасы 6-8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Нурлыбаева</a:t>
            </a:r>
            <a:r>
              <a:rPr lang="ru-RU" sz="1200" b="1" i="1" dirty="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13687</TotalTime>
  <Words>619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3180</cp:revision>
  <cp:lastPrinted>2021-07-01T03:56:27Z</cp:lastPrinted>
  <dcterms:created xsi:type="dcterms:W3CDTF">2018-03-27T06:03:00Z</dcterms:created>
  <dcterms:modified xsi:type="dcterms:W3CDTF">2024-03-23T07:58:31Z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