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654939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187743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24</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2024 ж.  23 </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25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24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25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4134279"/>
              </p:ext>
            </p:extLst>
          </p:nvPr>
        </p:nvGraphicFramePr>
        <p:xfrm>
          <a:off x="4923876" y="3809960"/>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18051</TotalTime>
  <Words>619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3468</cp:revision>
  <cp:lastPrinted>2021-07-01T03:56:27Z</cp:lastPrinted>
  <dcterms:created xsi:type="dcterms:W3CDTF">2018-03-27T06:03:00Z</dcterms:created>
  <dcterms:modified xsi:type="dcterms:W3CDTF">2024-03-23T08:31:34Z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