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591469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№83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наурыз сағ. </a:t>
            </a:r>
            <a:r>
              <a:rPr lang="ru-RU" altLang="ru-RU" sz="1200" b="1" dirty="0">
                <a:latin typeface="Times New Roman" panose="02020603050405020304" pitchFamily="18" charset="0"/>
                <a:cs typeface="Times New Roman" panose="02020603050405020304" pitchFamily="18" charset="0"/>
              </a:rPr>
              <a:t>20-дан 2</a:t>
            </a:r>
            <a:r>
              <a:rPr lang="kk-KZ"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  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оңтүстік-батыстан соғады, күші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 м/с. Ауа температурасы түнде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 аяз, күндіз 7-9°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a:t>
            </a:r>
            <a:r>
              <a:rPr lang="ru-RU" sz="1200" dirty="0" err="1">
                <a:solidFill>
                  <a:prstClr val="black"/>
                </a:solidFill>
                <a:latin typeface="Times New Roman" pitchFamily="18" charset="0"/>
                <a:cs typeface="Times New Roman" pitchFamily="18" charset="0"/>
              </a:rPr>
              <a:t>түстік</a:t>
            </a:r>
            <a:r>
              <a:rPr lang="ru-RU"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соғады, күші </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м/с. Ауа температурасы </a:t>
            </a:r>
            <a:r>
              <a:rPr lang=""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8418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4776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18678</TotalTime>
  <Words>620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3397</cp:revision>
  <cp:lastPrinted>2021-07-01T03:56:27Z</cp:lastPrinted>
  <dcterms:created xsi:type="dcterms:W3CDTF">2018-03-27T06:03:00Z</dcterms:created>
  <dcterms:modified xsi:type="dcterms:W3CDTF">2024-03-23T07:53:47Z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