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319922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23 наурыз сағ. </a:t>
            </a:r>
            <a:r>
              <a:rPr lang="ru-RU" altLang="ru-RU" sz="1200" b="1" dirty="0">
                <a:latin typeface="Times New Roman" panose="02020603050405020304" pitchFamily="18" charset="0"/>
                <a:cs typeface="Times New Roman" panose="02020603050405020304" pitchFamily="18" charset="0"/>
              </a:rPr>
              <a:t>20-дан 24</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a:t>
            </a:r>
            <a:r>
              <a:rPr lang="kk-KZ" sz="1200" dirty="0">
                <a:solidFill>
                  <a:prstClr val="black"/>
                </a:solidFill>
                <a:latin typeface="Times New Roman" pitchFamily="18" charset="0"/>
                <a:cs typeface="Times New Roman" pitchFamily="18" charset="0"/>
              </a:rPr>
              <a:t>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шығыстан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a:t>
            </a:r>
            <a:r>
              <a:rPr lang="ru-RU" sz="1200" dirty="0" err="1">
                <a:solidFill>
                  <a:prstClr val="black"/>
                </a:solidFill>
                <a:latin typeface="Times New Roman" pitchFamily="18" charset="0"/>
                <a:cs typeface="Times New Roman" pitchFamily="18" charset="0"/>
              </a:rPr>
              <a:t>түстік-шығыстан</a:t>
            </a:r>
            <a:r>
              <a:rPr lang="kk-KZ" sz="1200" dirty="0">
                <a:solidFill>
                  <a:prstClr val="black"/>
                </a:solidFill>
                <a:latin typeface="Times New Roman" pitchFamily="18" charset="0"/>
                <a:cs typeface="Times New Roman" pitchFamily="18" charset="0"/>
              </a:rPr>
              <a:t> соғады, күші 2-7 м/с. Ауа температурасы түнде </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9</a:t>
            </a:r>
            <a:r>
              <a:rPr lang="kk-KZ" sz="1200" dirty="0">
                <a:solidFill>
                  <a:prstClr val="black"/>
                </a:solidFill>
                <a:latin typeface="Times New Roman" pitchFamily="18" charset="0"/>
                <a:cs typeface="Times New Roman" pitchFamily="18" charset="0"/>
              </a:rPr>
              <a:t>° аяз, күндіз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жылы болады.</a:t>
            </a:r>
            <a:endParaRPr lang="" sz="1200" dirty="0">
              <a:solidFill>
                <a:prstClr val="black"/>
              </a:solidFill>
              <a:latin typeface="Times New Roman" pitchFamily="18" charset="0"/>
              <a:cs typeface="Times New Roman" pitchFamily="18" charset="0"/>
            </a:endParaRP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kk-KZ" altLang="ru-RU" sz="1200" b="1" dirty="0">
                <a:latin typeface="Times New Roman" pitchFamily="18" charset="0"/>
                <a:cs typeface="Times New Roman" pitchFamily="18" charset="0"/>
              </a:rPr>
              <a:t>5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оң</a:t>
            </a:r>
            <a:r>
              <a:rPr lang="ru-RU" sz="1200" dirty="0" err="1">
                <a:solidFill>
                  <a:prstClr val="black"/>
                </a:solidFill>
                <a:latin typeface="Times New Roman" pitchFamily="18" charset="0"/>
                <a:cs typeface="Times New Roman" pitchFamily="18" charset="0"/>
              </a:rPr>
              <a:t>түстік-шығыстан</a:t>
            </a:r>
            <a:r>
              <a:rPr lang="kk-KZ" sz="1200" dirty="0">
                <a:solidFill>
                  <a:prstClr val="black"/>
                </a:solidFill>
                <a:latin typeface="Times New Roman" pitchFamily="18" charset="0"/>
                <a:cs typeface="Times New Roman" pitchFamily="18" charset="0"/>
              </a:rPr>
              <a:t> соғады, күші 2-7 м/с. Ауа температурасы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a:solidFill>
                  <a:prstClr val="black"/>
                </a:solidFill>
                <a:latin typeface="Times New Roman" pitchFamily="18" charset="0"/>
                <a:cs typeface="Times New Roman" pitchFamily="18" charset="0"/>
              </a:rPr>
              <a:t>7</a:t>
            </a:r>
            <a:r>
              <a:rPr lang="kk-KZ" sz="120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71690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18554</TotalTime>
  <Words>609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3335</cp:revision>
  <cp:lastPrinted>2021-07-01T03:56:27Z</cp:lastPrinted>
  <dcterms:created xsi:type="dcterms:W3CDTF">2018-03-27T06:03:00Z</dcterms:created>
  <dcterms:modified xsi:type="dcterms:W3CDTF">2024-03-23T07:53:23Z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