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33851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374618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940</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24 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оңтүстіктен, оңтүстік-шығыстан соғады, күші 5-10 м/с. Ауа температурасы түнде 5-7 градус аяз, күндіз 3-5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25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24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оңтүстіктен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25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24854</TotalTime>
  <Words>608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4746</cp:revision>
  <cp:lastPrinted>2021-07-01T03:56:27Z</cp:lastPrinted>
  <dcterms:created xsi:type="dcterms:W3CDTF">2018-03-27T06:03:00Z</dcterms:created>
  <dcterms:modified xsi:type="dcterms:W3CDTF">2024-03-23T07:54:26Z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